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418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BFFA99-56C0-F3DB-6EA1-DA953E4A59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116E55A-A30F-3CEF-7BE7-3410A813AB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9D6A1C1-420E-AFE2-8619-70AA0659D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B61D7-3139-42D7-BAE2-C5085F89B918}" type="datetimeFigureOut">
              <a:rPr lang="it-IT" smtClean="0"/>
              <a:t>14/12/2024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AD5821C-0665-DE3E-6DD3-D49D07EB0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1BA0F34-633E-E99C-CCED-2985AE9CB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73C6-25B1-42FA-A079-E69CE2F317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6593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DD8ECF-3EC3-8283-342D-36788FC65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25D3C36-ED7E-132A-C844-FB698DA90E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E32C258-0F85-1BAF-9750-9AB47C723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B61D7-3139-42D7-BAE2-C5085F89B918}" type="datetimeFigureOut">
              <a:rPr lang="it-IT" smtClean="0"/>
              <a:t>14/12/2024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874CF06-738B-7A45-CDB2-9C3EA8BF2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5763D78-66E5-632D-20BC-0A7EA209A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73C6-25B1-42FA-A079-E69CE2F317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0715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F4EF8AD-4945-6148-67B8-79BE1A1ABC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035DB58-89DE-F086-C351-13DBB14AD7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AEC4D33-6DCD-BC94-FBAF-521CD4942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B61D7-3139-42D7-BAE2-C5085F89B918}" type="datetimeFigureOut">
              <a:rPr lang="it-IT" smtClean="0"/>
              <a:t>14/12/2024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2DE8C3D-E941-2FB3-42B3-5D20995CB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F696789-FEBB-54E9-23E9-3F93CC46A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73C6-25B1-42FA-A079-E69CE2F317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534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364CE0-EF3E-56C1-E6E7-B30F21AAB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1C6D337-E86D-D2F0-C9CE-D7725881C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40EE880-0980-D831-48C2-58FD300FD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B61D7-3139-42D7-BAE2-C5085F89B918}" type="datetimeFigureOut">
              <a:rPr lang="it-IT" smtClean="0"/>
              <a:t>14/12/2024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8008A3D-7863-3A80-46C5-4E069D6BB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95602A0-0F46-CFEC-4F52-FD7ABE67A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73C6-25B1-42FA-A079-E69CE2F317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4318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AB31DC-092C-E652-5FBE-EF333BF9D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CD8CFA4-4166-C5C1-7158-3A41377A8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3BB0CEA-7766-E8E6-6DB2-EB2A6A71A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B61D7-3139-42D7-BAE2-C5085F89B918}" type="datetimeFigureOut">
              <a:rPr lang="it-IT" smtClean="0"/>
              <a:t>14/12/2024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AF6C005-E986-7EB7-98BA-A82FB00C8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438E447-03F1-673D-750E-C345B0DBE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73C6-25B1-42FA-A079-E69CE2F317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828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0646CB-4CE8-2DDD-3250-A58BE1D41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D551B12-09D4-B589-5DC0-0EC2510927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46A2646-7D7F-C4F6-C3F5-E6B034ABC1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477C5C4-CBA3-27E5-6850-1F6579BC6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B61D7-3139-42D7-BAE2-C5085F89B918}" type="datetimeFigureOut">
              <a:rPr lang="it-IT" smtClean="0"/>
              <a:t>14/12/2024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C233EE4-8436-9E9C-42E3-140732B2E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DD785E9-3B11-A775-B217-7CA609EB5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73C6-25B1-42FA-A079-E69CE2F317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4350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77FBC9-95C0-F0EE-47DE-1D07412D6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C356D56-1AFD-FB33-D566-9F9F541AF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44BE1BD-7E53-98E0-44BB-20B5E51E2C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05E4362-E03C-685D-2670-0222BCDFC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D4A2EB4-9C22-789D-96F1-CA3030F448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A28A263-6AEC-397E-CB55-554DC6FE5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B61D7-3139-42D7-BAE2-C5085F89B918}" type="datetimeFigureOut">
              <a:rPr lang="it-IT" smtClean="0"/>
              <a:t>14/12/2024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3D2D8D0-42E1-0F86-BD1E-AE06B80DA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5F35A75-7495-87CE-72AD-CB452E69F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73C6-25B1-42FA-A079-E69CE2F317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0238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F30387-9F7B-2C3F-4B7A-FD38E011B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B0F7D04-8297-0322-5035-2B7B043A9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B61D7-3139-42D7-BAE2-C5085F89B918}" type="datetimeFigureOut">
              <a:rPr lang="it-IT" smtClean="0"/>
              <a:t>14/12/2024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46F6C8C-4470-61DD-A590-330AA4984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1D88A31-8D30-A5F9-3F13-10D0B21E5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73C6-25B1-42FA-A079-E69CE2F317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6833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47B01B6-E92E-DFE3-C8AC-19471F4DB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B61D7-3139-42D7-BAE2-C5085F89B918}" type="datetimeFigureOut">
              <a:rPr lang="it-IT" smtClean="0"/>
              <a:t>14/12/2024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00B7F69-A447-C717-D48D-F9E71EC64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1AC6977-32CC-5AAF-D84B-F2CFE743F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73C6-25B1-42FA-A079-E69CE2F317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8988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4D6774-B206-B26B-BD8F-DE655854A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269014E-4F68-653F-CCDE-0C66D1B5C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4601A21-4852-3149-2AD6-A4DA3714DF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6A1FA0A-8243-3C38-CD00-B55C4C156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B61D7-3139-42D7-BAE2-C5085F89B918}" type="datetimeFigureOut">
              <a:rPr lang="it-IT" smtClean="0"/>
              <a:t>14/12/2024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6ECA817-1767-D317-9A45-412BF82E8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8AA06E1-BA92-A4BA-EF19-763D75A81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73C6-25B1-42FA-A079-E69CE2F317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2395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13D4D1-60A8-4F6A-A75A-AE0488844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9E04BFF-DB08-29F5-23F3-2C89E609CD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3D78CA6-B2F6-F2D0-A828-5B49CD59EC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AB06F97-BCE0-B208-CCFF-D61CF7E2B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B61D7-3139-42D7-BAE2-C5085F89B918}" type="datetimeFigureOut">
              <a:rPr lang="it-IT" smtClean="0"/>
              <a:t>14/12/2024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7C83F6B-228A-075B-5210-2C4E48FF2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D8C0745-02EA-5099-B443-8CDAED873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73C6-25B1-42FA-A079-E69CE2F317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5482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C265990-3828-E07A-BF75-0AB7CB62A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8E7CAB0-820A-4C90-6C70-8E4AC31C34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D3D7C62-D986-F347-74C4-41FC9024DD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B61D7-3139-42D7-BAE2-C5085F89B918}" type="datetimeFigureOut">
              <a:rPr lang="it-IT" smtClean="0"/>
              <a:t>14/12/2024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E62765E-36BC-CE74-6A86-87AF3BB7E9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945C996-15D8-88B9-50DA-2D66B05864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C73C6-25B1-42FA-A079-E69CE2F317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0831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D4AA94E2-6558-2E1A-3771-8B68A81E74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60" t="14465" r="3280" b="14088"/>
          <a:stretch/>
        </p:blipFill>
        <p:spPr>
          <a:xfrm>
            <a:off x="1639019" y="209821"/>
            <a:ext cx="8893833" cy="6451721"/>
          </a:xfrm>
          <a:prstGeom prst="rect">
            <a:avLst/>
          </a:prstGeom>
        </p:spPr>
      </p:pic>
      <p:sp>
        <p:nvSpPr>
          <p:cNvPr id="3" name="Sottotitolo 2">
            <a:extLst>
              <a:ext uri="{FF2B5EF4-FFF2-40B4-BE49-F238E27FC236}">
                <a16:creationId xmlns:a16="http://schemas.microsoft.com/office/drawing/2014/main" id="{1D39E0D8-E005-B413-4A97-836FD61DF6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34264" y="4813539"/>
            <a:ext cx="5923471" cy="1367287"/>
          </a:xfrm>
          <a:solidFill>
            <a:schemeClr val="tx2">
              <a:lumMod val="20000"/>
              <a:lumOff val="80000"/>
            </a:schemeClr>
          </a:solidFill>
          <a:effectLst>
            <a:softEdge rad="63500"/>
          </a:effectLst>
        </p:spPr>
        <p:txBody>
          <a:bodyPr>
            <a:normAutofit fontScale="62500" lnSpcReduction="20000"/>
          </a:bodyPr>
          <a:lstStyle/>
          <a:p>
            <a:endParaRPr lang="it-IT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Dirigente scolastico Leda Montinaro augura </a:t>
            </a:r>
          </a:p>
          <a:p>
            <a:r>
              <a:rPr lang="it-IT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agli alunni, alle famiglie e a tutto il personale  scolastico </a:t>
            </a:r>
          </a:p>
          <a:p>
            <a:r>
              <a:rPr lang="it-IT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Buone Feste</a:t>
            </a:r>
          </a:p>
        </p:txBody>
      </p:sp>
    </p:spTree>
    <p:extLst>
      <p:ext uri="{BB962C8B-B14F-4D97-AF65-F5344CB8AC3E}">
        <p14:creationId xmlns:p14="http://schemas.microsoft.com/office/powerpoint/2010/main" val="27015943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Daniela Montinaro</dc:creator>
  <cp:lastModifiedBy>Daniela Montinaro</cp:lastModifiedBy>
  <cp:revision>1</cp:revision>
  <dcterms:created xsi:type="dcterms:W3CDTF">2024-12-14T17:55:17Z</dcterms:created>
  <dcterms:modified xsi:type="dcterms:W3CDTF">2024-12-14T17:56:04Z</dcterms:modified>
</cp:coreProperties>
</file>